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1" Type="http://schemas.openxmlformats.org/officeDocument/2006/relationships/officeDocument" Target="ppt\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7720584" cy="10802112"/>
  <p:notesSz cx="6858000" cy="9144000"/>
</p:presentation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slide" Target="slides\slide1.xml"/><Relationship Id="rId4" Type="http://schemas.openxmlformats.org/officeDocument/2006/relationships/slide" Target="slides\slide2.xml"/><Relationship Id="rId5" Type="http://schemas.openxmlformats.org/officeDocument/2006/relationships/slide" Target="slides\slide3.xml"/></Relationships>
</file>

<file path=ppt/slideLayouts/_rels/slideLayout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s/_rels/slide1.xml.rels><?xml version="1.0" encoding="UTF-8" standalone="yes"?><Relationships xmlns="http://schemas.openxmlformats.org/package/2006/relationships"><Relationship Id="rPictId0" Type="http://schemas.openxmlformats.org/officeDocument/2006/relationships/image" Target="../media\image1.jpeg"/><Relationship Id="rId1" Type="http://schemas.openxmlformats.org/officeDocument/2006/relationships/slideLayout" Target="../slideLayouts/slideLayout.xml"/></Relationships>
</file>

<file path=ppt/slides/_rels/slide2.xml.rels><?xml version="1.0" encoding="UTF-8" standalone="yes"?><Relationships xmlns="http://schemas.openxmlformats.org/package/2006/relationships"><Relationship Id="rPictId0" Type="http://schemas.openxmlformats.org/officeDocument/2006/relationships/image" Target="../media\image2.jpeg"/><Relationship Id="rId1" Type="http://schemas.openxmlformats.org/officeDocument/2006/relationships/slideLayout" Target="../slideLayouts/slideLayout.xml"/></Relationships>
</file>

<file path=ppt/slides/_rels/slide3.xml.rels><?xml version="1.0" encoding="UTF-8" standalone="yes"?><Relationships xmlns="http://schemas.openxmlformats.org/package/2006/relationships"><Relationship Id="rPictId0" Type="http://schemas.openxmlformats.org/officeDocument/2006/relationships/image" Target="../media\image3.jpeg"/><Relationship Id="rId1" Type="http://schemas.openxmlformats.org/officeDocument/2006/relationships/slideLayout" Target="../slideLayouts/slideLayout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73152" y="18288"/>
            <a:ext cx="7647432" cy="1078382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73152" y="18288"/>
            <a:ext cx="7552944" cy="1071981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109728" y="54864"/>
            <a:ext cx="7507224" cy="106740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